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4" r:id="rId3"/>
    <p:sldId id="260" r:id="rId4"/>
    <p:sldId id="261" r:id="rId5"/>
    <p:sldId id="267" r:id="rId6"/>
    <p:sldId id="257" r:id="rId7"/>
    <p:sldId id="258" r:id="rId8"/>
    <p:sldId id="262" r:id="rId9"/>
    <p:sldId id="259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77004-65B6-4BE4-800E-EC53B042EA5A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6D06A-AAF3-42CA-AEBE-47FA5B0AA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210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886B-7717-4657-8E3C-43AAE30F00C3}" type="datetimeFigureOut">
              <a:rPr lang="en-US" smtClean="0"/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D7A73-4A9E-46C1-9319-94F0DDB64B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7A73-4A9E-46C1-9319-94F0DDB64BA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ED9139F-AE2B-4E89-BD11-EFB14B53B294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C1E97A7-D906-4AA6-B577-8EBAA4D4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Proudly Presenting: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The</a:t>
            </a:r>
            <a:r>
              <a:rPr lang="en-US" dirty="0" smtClean="0"/>
              <a:t> </a:t>
            </a:r>
            <a:r>
              <a:rPr lang="en-US" sz="5400" dirty="0" err="1" smtClean="0"/>
              <a:t>iBed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062912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John Chi     Mike </a:t>
            </a:r>
            <a:r>
              <a:rPr lang="en-US" dirty="0" err="1" smtClean="0"/>
              <a:t>Desalvio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 Kevin </a:t>
            </a:r>
            <a:r>
              <a:rPr lang="en-US" dirty="0" err="1" smtClean="0"/>
              <a:t>Ip</a:t>
            </a:r>
            <a:r>
              <a:rPr lang="en-US" dirty="0" smtClean="0"/>
              <a:t>    Michael Nguyen </a:t>
            </a:r>
          </a:p>
          <a:p>
            <a:r>
              <a:rPr lang="en-US" dirty="0" err="1" smtClean="0"/>
              <a:t>Khine</a:t>
            </a:r>
            <a:r>
              <a:rPr lang="en-US" dirty="0" smtClean="0"/>
              <a:t> Win</a:t>
            </a:r>
          </a:p>
        </p:txBody>
      </p:sp>
    </p:spTree>
    <p:extLst>
      <p:ext uri="{BB962C8B-B14F-4D97-AF65-F5344CB8AC3E}">
        <p14:creationId xmlns:p14="http://schemas.microsoft.com/office/powerpoint/2010/main" xmlns="" val="2497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3-5 years for development</a:t>
            </a:r>
          </a:p>
          <a:p>
            <a:r>
              <a:rPr lang="en-US" dirty="0" smtClean="0"/>
              <a:t>Used during hospice care or after surgery</a:t>
            </a:r>
          </a:p>
          <a:p>
            <a:r>
              <a:rPr lang="en-US" dirty="0" smtClean="0"/>
              <a:t>Aid in recovery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55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Testimonials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iBed</a:t>
            </a:r>
            <a:r>
              <a:rPr lang="en-US" dirty="0" smtClean="0"/>
              <a:t> not only cured my bed sores, but I got to charge my iPod at the same time!”</a:t>
            </a:r>
          </a:p>
          <a:p>
            <a:r>
              <a:rPr lang="en-US" dirty="0" smtClean="0"/>
              <a:t>Only 10 easy installments of just $999.99!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3733800"/>
            <a:ext cx="8191500" cy="2904530"/>
            <a:chOff x="228600" y="3810000"/>
            <a:chExt cx="8191500" cy="290453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0594" r="12166" b="19208"/>
            <a:stretch>
              <a:fillRect/>
            </a:stretch>
          </p:blipFill>
          <p:spPr bwMode="auto">
            <a:xfrm>
              <a:off x="228600" y="3810000"/>
              <a:ext cx="28194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3810000"/>
              <a:ext cx="4762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04800" y="5791200"/>
              <a:ext cx="23727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Before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139" y="5791200"/>
              <a:ext cx="17972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After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mnguyen2\AppData\Local\Microsoft\Windows\Temporary Internet Files\Content.IE5\R800LEOU\MC90044149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2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that have become bedridden</a:t>
            </a:r>
          </a:p>
          <a:p>
            <a:r>
              <a:rPr lang="en-US" dirty="0" smtClean="0"/>
              <a:t>Doctors</a:t>
            </a:r>
          </a:p>
          <a:p>
            <a:r>
              <a:rPr lang="en-US" dirty="0" smtClean="0"/>
              <a:t>Insurance Companies</a:t>
            </a:r>
          </a:p>
          <a:p>
            <a:r>
              <a:rPr lang="en-US" dirty="0" smtClean="0"/>
              <a:t>Hospitals</a:t>
            </a:r>
          </a:p>
          <a:p>
            <a:r>
              <a:rPr lang="en-US" smtClean="0"/>
              <a:t>Manufacturing companies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0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</a:p>
          <a:p>
            <a:pPr lvl="1"/>
            <a:r>
              <a:rPr lang="en-US" dirty="0" smtClean="0"/>
              <a:t>ICU, long term care</a:t>
            </a:r>
          </a:p>
          <a:p>
            <a:r>
              <a:rPr lang="en-US" dirty="0" smtClean="0"/>
              <a:t>At Home</a:t>
            </a:r>
          </a:p>
          <a:p>
            <a:pPr lvl="1"/>
            <a:r>
              <a:rPr lang="en-US" dirty="0" smtClean="0"/>
              <a:t>For those who do not want to stay in hospital</a:t>
            </a:r>
            <a:endParaRPr lang="en-US" dirty="0"/>
          </a:p>
          <a:p>
            <a:r>
              <a:rPr lang="en-US" dirty="0" smtClean="0"/>
              <a:t>Hospice and Convalescent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117027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Beds on market does not adequately provide for comfort of patients</a:t>
            </a:r>
          </a:p>
          <a:p>
            <a:r>
              <a:rPr lang="en-US" dirty="0" smtClean="0"/>
              <a:t>Reduction of Bed Sores</a:t>
            </a:r>
          </a:p>
          <a:p>
            <a:r>
              <a:rPr lang="en-US" dirty="0" smtClean="0"/>
              <a:t>Reduction in the need for hospital staff time</a:t>
            </a:r>
          </a:p>
          <a:p>
            <a:pPr lvl="1"/>
            <a:r>
              <a:rPr lang="en-US" dirty="0" smtClean="0"/>
              <a:t>Reduce overtime by nurses and attendees</a:t>
            </a:r>
          </a:p>
          <a:p>
            <a:r>
              <a:rPr lang="en-US" dirty="0" smtClean="0"/>
              <a:t>Sanitation</a:t>
            </a:r>
          </a:p>
          <a:p>
            <a:pPr lvl="1"/>
            <a:r>
              <a:rPr lang="en-US" dirty="0" smtClean="0"/>
              <a:t>Reduce spread of MRSA</a:t>
            </a:r>
          </a:p>
        </p:txBody>
      </p:sp>
    </p:spTree>
    <p:extLst>
      <p:ext uri="{BB962C8B-B14F-4D97-AF65-F5344CB8AC3E}">
        <p14:creationId xmlns:p14="http://schemas.microsoft.com/office/powerpoint/2010/main" xmlns="" val="121607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(continued)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580" y="1882775"/>
            <a:ext cx="6554839" cy="4572000"/>
          </a:xfrm>
        </p:spPr>
      </p:pic>
    </p:spTree>
    <p:extLst>
      <p:ext uri="{BB962C8B-B14F-4D97-AF65-F5344CB8AC3E}">
        <p14:creationId xmlns:p14="http://schemas.microsoft.com/office/powerpoint/2010/main" xmlns="" val="341703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Hospital Bed with Bedside Care features</a:t>
            </a:r>
          </a:p>
          <a:p>
            <a:r>
              <a:rPr lang="en-US" dirty="0" smtClean="0"/>
              <a:t>Multiple Slats with removable Cushions</a:t>
            </a:r>
          </a:p>
          <a:p>
            <a:pPr lvl="1"/>
            <a:r>
              <a:rPr lang="en-US" dirty="0" smtClean="0"/>
              <a:t>Alternating sets of slats for pressure relief</a:t>
            </a:r>
          </a:p>
          <a:p>
            <a:pPr lvl="1"/>
            <a:r>
              <a:rPr lang="en-US" dirty="0" smtClean="0"/>
              <a:t>Individually controlled for firmness settings</a:t>
            </a:r>
          </a:p>
          <a:p>
            <a:pPr lvl="1"/>
            <a:r>
              <a:rPr lang="en-US" dirty="0" smtClean="0"/>
              <a:t>Allows breathing to the back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4890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Cushions can be individually treated with ointment to combat bed sores</a:t>
            </a:r>
          </a:p>
          <a:p>
            <a:r>
              <a:rPr lang="en-US" dirty="0" smtClean="0"/>
              <a:t>Temperature Control for comfort</a:t>
            </a:r>
          </a:p>
          <a:p>
            <a:r>
              <a:rPr lang="en-US" dirty="0" smtClean="0"/>
              <a:t>Controllable Lumbar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iPod docking station</a:t>
            </a:r>
          </a:p>
          <a:p>
            <a:r>
              <a:rPr lang="en-US" i="1" dirty="0" smtClean="0"/>
              <a:t>Sharper Image </a:t>
            </a:r>
            <a:r>
              <a:rPr lang="en-US" dirty="0" smtClean="0"/>
              <a:t>massage mode</a:t>
            </a:r>
          </a:p>
          <a:p>
            <a:r>
              <a:rPr lang="en-US" i="1" dirty="0" smtClean="0"/>
              <a:t>Retractable 42” plasma TV footboard</a:t>
            </a:r>
            <a:endParaRPr lang="en-US" i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4324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-- TOP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790" y="1882775"/>
            <a:ext cx="7460419" cy="4572000"/>
          </a:xfrm>
        </p:spPr>
      </p:pic>
    </p:spTree>
    <p:extLst>
      <p:ext uri="{BB962C8B-B14F-4D97-AF65-F5344CB8AC3E}">
        <p14:creationId xmlns:p14="http://schemas.microsoft.com/office/powerpoint/2010/main" xmlns="" val="205466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-- SIDE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747" y="2940532"/>
            <a:ext cx="7436506" cy="2456485"/>
          </a:xfrm>
        </p:spPr>
      </p:pic>
    </p:spTree>
    <p:extLst>
      <p:ext uri="{BB962C8B-B14F-4D97-AF65-F5344CB8AC3E}">
        <p14:creationId xmlns:p14="http://schemas.microsoft.com/office/powerpoint/2010/main" xmlns="" val="1450816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</TotalTime>
  <Words>225</Words>
  <Application>Microsoft Office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Proudly Presenting:   The iBed</vt:lpstr>
      <vt:lpstr>WHO</vt:lpstr>
      <vt:lpstr>WHERE</vt:lpstr>
      <vt:lpstr>WHY</vt:lpstr>
      <vt:lpstr>WHY (continued)</vt:lpstr>
      <vt:lpstr>WHAT</vt:lpstr>
      <vt:lpstr>WHAT (continued)</vt:lpstr>
      <vt:lpstr>BED -- TOP VIEW</vt:lpstr>
      <vt:lpstr>BED -- SIDE VIEW</vt:lpstr>
      <vt:lpstr>When</vt:lpstr>
      <vt:lpstr>Testimonials</vt:lpstr>
      <vt:lpstr>QUESTIONS?</vt:lpstr>
    </vt:vector>
  </TitlesOfParts>
  <Company>California State University Fullerton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</dc:title>
  <dc:creator>Computer Science</dc:creator>
  <cp:lastModifiedBy>MI5</cp:lastModifiedBy>
  <cp:revision>6</cp:revision>
  <dcterms:created xsi:type="dcterms:W3CDTF">2010-09-03T03:10:13Z</dcterms:created>
  <dcterms:modified xsi:type="dcterms:W3CDTF">2010-09-09T05:45:16Z</dcterms:modified>
</cp:coreProperties>
</file>