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F2716CB-5B63-49E5-B309-A26B088416FF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9766DF-CF16-4757-B477-D58D376B3E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Biocompatibility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DeSalvio</a:t>
            </a:r>
            <a:r>
              <a:rPr lang="en-US" dirty="0" smtClean="0"/>
              <a:t>, Kevin </a:t>
            </a:r>
            <a:r>
              <a:rPr lang="en-US" dirty="0" err="1" smtClean="0"/>
              <a:t>Ip</a:t>
            </a:r>
            <a:r>
              <a:rPr lang="en-US" dirty="0" smtClean="0"/>
              <a:t>, John Chi, </a:t>
            </a:r>
            <a:r>
              <a:rPr lang="en-US" dirty="0" err="1" smtClean="0"/>
              <a:t>Khine</a:t>
            </a:r>
            <a:r>
              <a:rPr lang="en-US" dirty="0" smtClean="0"/>
              <a:t> Win, Michael Nguyen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Polyurethane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Durable</a:t>
            </a:r>
          </a:p>
          <a:p>
            <a:pPr lvl="1"/>
            <a:r>
              <a:rPr lang="en-US" dirty="0" smtClean="0"/>
              <a:t>Strong</a:t>
            </a:r>
          </a:p>
          <a:p>
            <a:pPr lvl="1"/>
            <a:r>
              <a:rPr lang="en-US" dirty="0" smtClean="0"/>
              <a:t>High stress and strain (More tear-resistant than rubber)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Tubing: catheters, dialysis, sutures, artificial heart valves</a:t>
            </a:r>
          </a:p>
          <a:p>
            <a:pPr lvl="1"/>
            <a:r>
              <a:rPr lang="en-US" dirty="0" smtClean="0"/>
              <a:t>Temporary implants: gastric bubbles</a:t>
            </a:r>
          </a:p>
          <a:p>
            <a:pPr lvl="1"/>
            <a:r>
              <a:rPr lang="en-US" dirty="0" smtClean="0"/>
              <a:t>Medical bedding (foam)</a:t>
            </a:r>
          </a:p>
          <a:p>
            <a:pPr lvl="1"/>
            <a:r>
              <a:rPr lang="en-US" dirty="0" smtClean="0"/>
              <a:t>Surgical drapes</a:t>
            </a:r>
          </a:p>
          <a:p>
            <a:pPr lvl="1"/>
            <a:r>
              <a:rPr lang="en-US" dirty="0" smtClean="0"/>
              <a:t>Wound dressing (</a:t>
            </a:r>
            <a:r>
              <a:rPr lang="en-US" dirty="0" err="1" smtClean="0"/>
              <a:t>hydrogels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Polyurethane implants (non-US)</a:t>
            </a:r>
          </a:p>
          <a:p>
            <a:pPr lvl="1"/>
            <a:r>
              <a:rPr lang="en-US" dirty="0" smtClean="0"/>
              <a:t>Condoms</a:t>
            </a:r>
          </a:p>
          <a:p>
            <a:pPr lvl="1"/>
            <a:r>
              <a:rPr lang="en-US" dirty="0" smtClean="0"/>
              <a:t>Electrical Insulation</a:t>
            </a:r>
          </a:p>
        </p:txBody>
      </p:sp>
      <p:pic>
        <p:nvPicPr>
          <p:cNvPr id="2051" name="Picture 3" descr="crossec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7" b="87657" l="2147" r="98032">
                        <a14:foregroundMark x1="3757" y1="10912" x2="70662" y2="37567"/>
                        <a14:foregroundMark x1="71377" y1="38283" x2="75492" y2="47406"/>
                        <a14:foregroundMark x1="75850" y1="47048" x2="86047" y2="52236"/>
                        <a14:foregroundMark x1="86762" y1="52594" x2="84615" y2="57066"/>
                        <a14:foregroundMark x1="84615" y1="57066" x2="81932" y2="55635"/>
                        <a14:foregroundMark x1="82648" y1="56351" x2="84258" y2="64222"/>
                        <a14:foregroundMark x1="84615" y1="65116" x2="88014" y2="70662"/>
                        <a14:foregroundMark x1="88730" y1="71020" x2="97317" y2="77460"/>
                        <a14:foregroundMark x1="96601" y1="77102" x2="91055" y2="84615"/>
                        <a14:foregroundMark x1="90877" y1="84258" x2="82648" y2="78891"/>
                        <a14:foregroundMark x1="82648" y1="79249" x2="77818" y2="80859"/>
                        <a14:foregroundMark x1="74776" y1="79249" x2="79249" y2="81574"/>
                        <a14:foregroundMark x1="75850" y1="78533" x2="68336" y2="81932"/>
                        <a14:foregroundMark x1="68694" y1="81932" x2="61538" y2="83005"/>
                        <a14:foregroundMark x1="54919" y1="79606" x2="61181" y2="83363"/>
                        <a14:foregroundMark x1="55993" y1="79785" x2="44723" y2="80143"/>
                        <a14:foregroundMark x1="3041" y1="45438" x2="45081" y2="80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05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4454599"/>
            <a:ext cx="1727200" cy="1295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248" y="4191000"/>
            <a:ext cx="1834701" cy="1362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19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Polyurethane Catheter</a:t>
            </a:r>
            <a:endParaRPr lang="en-US" dirty="0"/>
          </a:p>
        </p:txBody>
      </p:sp>
      <p:pic>
        <p:nvPicPr>
          <p:cNvPr id="4" name="Picture 2" descr="http://www.avalonlabs.com/images/imag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7771"/>
            <a:ext cx="5029200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209800"/>
            <a:ext cx="8229600" cy="3028792"/>
          </a:xfrm>
        </p:spPr>
        <p:txBody>
          <a:bodyPr/>
          <a:lstStyle/>
          <a:p>
            <a:r>
              <a:rPr lang="en-US" dirty="0" smtClean="0"/>
              <a:t>Biocompatible gel</a:t>
            </a:r>
          </a:p>
          <a:p>
            <a:pPr lvl="1"/>
            <a:r>
              <a:rPr lang="en-US" dirty="0" smtClean="0"/>
              <a:t>Provides a moist environment to promote healing </a:t>
            </a:r>
          </a:p>
          <a:p>
            <a:pPr lvl="1"/>
            <a:r>
              <a:rPr lang="en-US" dirty="0" smtClean="0"/>
              <a:t>Promotes absorption and debriding of necrotic tissue</a:t>
            </a:r>
          </a:p>
          <a:p>
            <a:pPr lvl="1"/>
            <a:r>
              <a:rPr lang="en-US" dirty="0" smtClean="0"/>
              <a:t>Polymer based sheet to cover wounds and deliver drugs via a capsule design</a:t>
            </a:r>
          </a:p>
          <a:p>
            <a:pPr lvl="1"/>
            <a:r>
              <a:rPr lang="en-US" dirty="0" smtClean="0"/>
              <a:t>Reduce appearance of scars</a:t>
            </a:r>
            <a:endParaRPr lang="en-US" dirty="0"/>
          </a:p>
        </p:txBody>
      </p:sp>
      <p:pic>
        <p:nvPicPr>
          <p:cNvPr id="1026" name="Picture 2" descr="http://www.pacmedhawaii.com/nursing/images/intra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9931"/>
            <a:ext cx="213360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kemeheal.com/images/products/estore/10032/avosil_before_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06141"/>
            <a:ext cx="5695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Hydrogel</a:t>
            </a:r>
            <a:r>
              <a:rPr lang="en-US" dirty="0" smtClean="0"/>
              <a:t>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contacts are not permeable to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Water inside the contact transfers O</a:t>
            </a:r>
            <a:r>
              <a:rPr lang="en-US" baseline="-25000" dirty="0" smtClean="0"/>
              <a:t>2</a:t>
            </a:r>
            <a:r>
              <a:rPr lang="en-US" dirty="0" smtClean="0"/>
              <a:t> from the outside to the eye</a:t>
            </a:r>
          </a:p>
          <a:p>
            <a:r>
              <a:rPr lang="en-US" dirty="0" smtClean="0"/>
              <a:t>Silicon </a:t>
            </a:r>
            <a:r>
              <a:rPr lang="en-US" dirty="0" err="1" smtClean="0"/>
              <a:t>hydrogel</a:t>
            </a:r>
            <a:r>
              <a:rPr lang="en-US" dirty="0" smtClean="0"/>
              <a:t> contacts are permeable to 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Up to 5x more O</a:t>
            </a:r>
            <a:r>
              <a:rPr lang="en-US" baseline="-25000" dirty="0" smtClean="0"/>
              <a:t>2 </a:t>
            </a:r>
            <a:r>
              <a:rPr lang="en-US" dirty="0" smtClean="0"/>
              <a:t>can pass through</a:t>
            </a:r>
          </a:p>
          <a:p>
            <a:pPr lvl="1"/>
            <a:r>
              <a:rPr lang="en-US" dirty="0" smtClean="0"/>
              <a:t>Can be worn for up to 30 days w/o removal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91000"/>
            <a:ext cx="3164237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Corrosion- and Heat- Resistant</a:t>
            </a:r>
          </a:p>
          <a:p>
            <a:pPr lvl="1"/>
            <a:r>
              <a:rPr lang="en-US" dirty="0" smtClean="0"/>
              <a:t>Durable and easily sterilized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Easily manipulated to desired shape</a:t>
            </a:r>
          </a:p>
          <a:p>
            <a:pPr lvl="1"/>
            <a:r>
              <a:rPr lang="en-US" dirty="0" smtClean="0"/>
              <a:t>Inert, nice finish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Implants (crowns, joints)</a:t>
            </a:r>
          </a:p>
          <a:p>
            <a:pPr lvl="1"/>
            <a:r>
              <a:rPr lang="en-US" dirty="0" smtClean="0"/>
              <a:t>Medical </a:t>
            </a:r>
            <a:r>
              <a:rPr lang="en-US" dirty="0" smtClean="0"/>
              <a:t>Instrument, (Scalpel</a:t>
            </a:r>
            <a:r>
              <a:rPr lang="en-US" dirty="0" smtClean="0"/>
              <a:t>, needles, )</a:t>
            </a:r>
          </a:p>
          <a:p>
            <a:pPr lvl="1"/>
            <a:r>
              <a:rPr lang="en-US" dirty="0" smtClean="0"/>
              <a:t>Bedpans, Trays, Carts..</a:t>
            </a:r>
          </a:p>
          <a:p>
            <a:pPr lvl="1"/>
            <a:r>
              <a:rPr lang="en-US" dirty="0" smtClean="0"/>
              <a:t>Tubing, </a:t>
            </a:r>
            <a:r>
              <a:rPr lang="en-US" dirty="0" smtClean="0"/>
              <a:t>cables </a:t>
            </a:r>
          </a:p>
          <a:p>
            <a:pPr lvl="1"/>
            <a:r>
              <a:rPr lang="en-US" dirty="0" smtClean="0"/>
              <a:t>Bone Plates, Screw, Rods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atakmedikal.com.tr/images/coronary/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83" y="3581400"/>
            <a:ext cx="2924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ellingtonradiologygroup.com/wp-content/uploads/l6carotidstents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9898" r="89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085975" cy="21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1571" y="2394855"/>
            <a:ext cx="193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Inflated Balloon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182529" y="3810000"/>
            <a:ext cx="142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Expanded Stent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9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206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Biocompatibility Survey</vt:lpstr>
      <vt:lpstr>Polyurethane</vt:lpstr>
      <vt:lpstr>Polyurethane Catheter</vt:lpstr>
      <vt:lpstr>Hydrogels</vt:lpstr>
      <vt:lpstr>Hydrogel Contact</vt:lpstr>
      <vt:lpstr>Stainless Steel</vt:lpstr>
    </vt:vector>
  </TitlesOfParts>
  <Company>California State University Fullerton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Science</dc:creator>
  <cp:lastModifiedBy>Computer Science</cp:lastModifiedBy>
  <cp:revision>3</cp:revision>
  <dcterms:created xsi:type="dcterms:W3CDTF">2010-10-15T02:21:23Z</dcterms:created>
  <dcterms:modified xsi:type="dcterms:W3CDTF">2010-10-15T02:54:23Z</dcterms:modified>
</cp:coreProperties>
</file>